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Horizon" panose="020B0604020202020204" charset="0"/>
      <p:regular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383212"/>
            <a:ext cx="16230600" cy="445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7"/>
              </a:lnSpc>
              <a:spcBef>
                <a:spcPct val="0"/>
              </a:spcBef>
            </a:pPr>
            <a:r>
              <a:rPr lang="en-US" sz="24497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Music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5396441B-2B04-B358-8D2E-5B468E032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6C97C-3AD4-996E-CCBA-71AEC12BBC2F}"/>
              </a:ext>
            </a:extLst>
          </p:cNvPr>
          <p:cNvSpPr txBox="1"/>
          <p:nvPr/>
        </p:nvSpPr>
        <p:spPr>
          <a:xfrm>
            <a:off x="11982" y="3742518"/>
            <a:ext cx="18288001" cy="431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297"/>
              </a:lnSpc>
              <a:spcBef>
                <a:spcPct val="0"/>
              </a:spcBef>
            </a:pPr>
            <a:r>
              <a:rPr lang="en-US" sz="24500" dirty="0">
                <a:ln w="38100">
                  <a:solidFill>
                    <a:schemeClr val="bg1">
                      <a:lumMod val="95000"/>
                    </a:schemeClr>
                  </a:solidFill>
                </a:ln>
                <a:noFill/>
                <a:latin typeface="Horizon"/>
                <a:ea typeface="Horizon"/>
                <a:cs typeface="Horizon"/>
                <a:sym typeface="Horizon"/>
              </a:rPr>
              <a:t>Music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6440" y="4144623"/>
            <a:ext cx="10906328" cy="3851677"/>
          </a:xfrm>
          <a:custGeom>
            <a:avLst/>
            <a:gdLst/>
            <a:ahLst/>
            <a:cxnLst/>
            <a:rect l="l" t="t" r="r" b="b"/>
            <a:pathLst>
              <a:path w="10906328" h="3851677">
                <a:moveTo>
                  <a:pt x="0" y="0"/>
                </a:moveTo>
                <a:lnTo>
                  <a:pt x="10906328" y="0"/>
                </a:lnTo>
                <a:lnTo>
                  <a:pt x="10906328" y="3851677"/>
                </a:lnTo>
                <a:lnTo>
                  <a:pt x="0" y="385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41122" y="3934229"/>
            <a:ext cx="6122027" cy="5788964"/>
          </a:xfrm>
          <a:custGeom>
            <a:avLst/>
            <a:gdLst/>
            <a:ahLst/>
            <a:cxnLst/>
            <a:rect l="l" t="t" r="r" b="b"/>
            <a:pathLst>
              <a:path w="6122027" h="5788964">
                <a:moveTo>
                  <a:pt x="0" y="0"/>
                </a:moveTo>
                <a:lnTo>
                  <a:pt x="6122027" y="0"/>
                </a:lnTo>
                <a:lnTo>
                  <a:pt x="6122027" y="5788964"/>
                </a:lnTo>
                <a:lnTo>
                  <a:pt x="0" y="5788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1249672"/>
            <a:ext cx="14643259" cy="268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sz="3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Q8. Return all the track names that have a song length longer than the average song length. Return the Name and Milliseconds for each track. Order by the song length with the longest songs listed first?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41605"/>
            <a:ext cx="16230600" cy="383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8"/>
              </a:lnSpc>
              <a:spcBef>
                <a:spcPct val="0"/>
              </a:spcBef>
            </a:pPr>
            <a:r>
              <a:rPr lang="en-US" sz="2104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015672"/>
            <a:ext cx="16230600" cy="424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7"/>
              </a:lnSpc>
              <a:spcBef>
                <a:spcPct val="0"/>
              </a:spcBef>
            </a:pPr>
            <a:r>
              <a:rPr lang="en-US" sz="24497" dirty="0">
                <a:ln w="38100">
                  <a:solidFill>
                    <a:schemeClr val="bg1">
                      <a:lumMod val="95000"/>
                    </a:schemeClr>
                  </a:solidFill>
                </a:ln>
                <a:noFill/>
                <a:latin typeface="Horizon"/>
                <a:ea typeface="Horizon"/>
                <a:cs typeface="Horizon"/>
                <a:sym typeface="Horizon"/>
              </a:rPr>
              <a:t>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61" y="7940593"/>
            <a:ext cx="8218873" cy="1780540"/>
          </a:xfrm>
          <a:prstGeom prst="rect">
            <a:avLst/>
          </a:prstGeom>
          <a:solidFill>
            <a:srgbClr val="C89116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more such projects visit my portfolio https://peerlist.io/abhijeetranjan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58242" y="8265037"/>
            <a:ext cx="3780518" cy="1131651"/>
          </a:xfrm>
          <a:prstGeom prst="rect">
            <a:avLst/>
          </a:prstGeom>
          <a:solidFill>
            <a:srgbClr val="C89116"/>
          </a:solidFill>
          <a:effectLst>
            <a:softEdge rad="0"/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  <a:spcBef>
                <a:spcPct val="0"/>
              </a:spcBef>
            </a:pPr>
            <a:r>
              <a:rPr lang="en-US" sz="332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By: Abhijeet Ranjan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14864" y="2037125"/>
            <a:ext cx="6729136" cy="8249875"/>
            <a:chOff x="0" y="0"/>
            <a:chExt cx="8972181" cy="1099983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rcRect l="20795" r="24962"/>
            <a:stretch>
              <a:fillRect/>
            </a:stretch>
          </p:blipFill>
          <p:spPr>
            <a:xfrm>
              <a:off x="0" y="0"/>
              <a:ext cx="8972181" cy="10999833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0" y="2037125"/>
            <a:ext cx="2231542" cy="8249875"/>
            <a:chOff x="0" y="0"/>
            <a:chExt cx="2975389" cy="10999833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 l="343" r="81669"/>
            <a:stretch>
              <a:fillRect/>
            </a:stretch>
          </p:blipFill>
          <p:spPr>
            <a:xfrm>
              <a:off x="0" y="0"/>
              <a:ext cx="2975389" cy="10999833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0742519" y="2322951"/>
            <a:ext cx="5480242" cy="95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8"/>
              </a:lnSpc>
              <a:spcBef>
                <a:spcPct val="0"/>
              </a:spcBef>
            </a:pPr>
            <a:r>
              <a:rPr lang="en-US" sz="5256">
                <a:solidFill>
                  <a:srgbClr val="EBAA0F"/>
                </a:solidFill>
                <a:latin typeface="Horizon"/>
                <a:ea typeface="Horizon"/>
                <a:cs typeface="Horizon"/>
                <a:sym typeface="Horizon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2519" y="3055422"/>
            <a:ext cx="5480242" cy="95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8"/>
              </a:lnSpc>
              <a:spcBef>
                <a:spcPct val="0"/>
              </a:spcBef>
            </a:pPr>
            <a:r>
              <a:rPr lang="en-US" sz="525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About 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79727" y="4811382"/>
            <a:ext cx="8548034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Our project, Music Store Analysis, is a data-driven study conducted using SQL to gain insights into sales trends, artists trend and many more in a music store. We structured our analysis around key predefined questions to extract meaningful insights and improve decision-making.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8605" y="0"/>
            <a:ext cx="6678920" cy="10287000"/>
            <a:chOff x="0" y="0"/>
            <a:chExt cx="890522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0739" r="16247"/>
            <a:stretch>
              <a:fillRect/>
            </a:stretch>
          </p:blipFill>
          <p:spPr>
            <a:xfrm>
              <a:off x="0" y="0"/>
              <a:ext cx="8905226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23761" y="3742092"/>
            <a:ext cx="5453572" cy="2177281"/>
          </a:xfrm>
          <a:custGeom>
            <a:avLst/>
            <a:gdLst/>
            <a:ahLst/>
            <a:cxnLst/>
            <a:rect l="l" t="t" r="r" b="b"/>
            <a:pathLst>
              <a:path w="5453572" h="2177281">
                <a:moveTo>
                  <a:pt x="0" y="0"/>
                </a:moveTo>
                <a:lnTo>
                  <a:pt x="5453571" y="0"/>
                </a:lnTo>
                <a:lnTo>
                  <a:pt x="5453571" y="2177281"/>
                </a:lnTo>
                <a:lnTo>
                  <a:pt x="0" y="217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0873" y="7052848"/>
            <a:ext cx="17712177" cy="834786"/>
          </a:xfrm>
          <a:custGeom>
            <a:avLst/>
            <a:gdLst/>
            <a:ahLst/>
            <a:cxnLst/>
            <a:rect l="l" t="t" r="r" b="b"/>
            <a:pathLst>
              <a:path w="17712177" h="834786">
                <a:moveTo>
                  <a:pt x="0" y="0"/>
                </a:moveTo>
                <a:lnTo>
                  <a:pt x="17712177" y="0"/>
                </a:lnTo>
                <a:lnTo>
                  <a:pt x="17712177" y="834786"/>
                </a:lnTo>
                <a:lnTo>
                  <a:pt x="0" y="834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34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873" y="1076953"/>
            <a:ext cx="11376016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Q1. Who is the senior most employee based on job title?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240674" y="1287018"/>
            <a:ext cx="3018626" cy="7971282"/>
            <a:chOff x="0" y="0"/>
            <a:chExt cx="4024835" cy="1062837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45744" r="32954"/>
            <a:stretch>
              <a:fillRect/>
            </a:stretch>
          </p:blipFill>
          <p:spPr>
            <a:xfrm>
              <a:off x="0" y="0"/>
              <a:ext cx="4024835" cy="10628376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478173" y="2817459"/>
            <a:ext cx="9962509" cy="2888673"/>
          </a:xfrm>
          <a:custGeom>
            <a:avLst/>
            <a:gdLst/>
            <a:ahLst/>
            <a:cxnLst/>
            <a:rect l="l" t="t" r="r" b="b"/>
            <a:pathLst>
              <a:path w="9962509" h="2888673">
                <a:moveTo>
                  <a:pt x="0" y="0"/>
                </a:moveTo>
                <a:lnTo>
                  <a:pt x="9962508" y="0"/>
                </a:lnTo>
                <a:lnTo>
                  <a:pt x="9962508" y="2888672"/>
                </a:lnTo>
                <a:lnTo>
                  <a:pt x="0" y="2888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51748" y="4533451"/>
            <a:ext cx="5017401" cy="5451183"/>
          </a:xfrm>
          <a:custGeom>
            <a:avLst/>
            <a:gdLst/>
            <a:ahLst/>
            <a:cxnLst/>
            <a:rect l="l" t="t" r="r" b="b"/>
            <a:pathLst>
              <a:path w="5017401" h="5451183">
                <a:moveTo>
                  <a:pt x="0" y="0"/>
                </a:moveTo>
                <a:lnTo>
                  <a:pt x="5017401" y="0"/>
                </a:lnTo>
                <a:lnTo>
                  <a:pt x="5017401" y="5451182"/>
                </a:lnTo>
                <a:lnTo>
                  <a:pt x="0" y="545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873" y="1076953"/>
            <a:ext cx="11376016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Q2. Which countries have the most Invoices?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544" y="5540170"/>
            <a:ext cx="7588370" cy="4308410"/>
            <a:chOff x="0" y="0"/>
            <a:chExt cx="10117826" cy="574454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4523" b="10258"/>
            <a:stretch>
              <a:fillRect/>
            </a:stretch>
          </p:blipFill>
          <p:spPr>
            <a:xfrm>
              <a:off x="0" y="0"/>
              <a:ext cx="10117826" cy="5744547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0" y="1231760"/>
            <a:ext cx="7598914" cy="4308410"/>
            <a:chOff x="0" y="0"/>
            <a:chExt cx="10131885" cy="5744547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l="394" r="394"/>
            <a:stretch>
              <a:fillRect/>
            </a:stretch>
          </p:blipFill>
          <p:spPr>
            <a:xfrm>
              <a:off x="0" y="0"/>
              <a:ext cx="10131885" cy="5744547"/>
            </a:xfrm>
            <a:prstGeom prst="rect">
              <a:avLst/>
            </a:prstGeom>
          </p:spPr>
        </p:pic>
      </p:grpSp>
      <p:sp>
        <p:nvSpPr>
          <p:cNvPr id="17" name="Freeform 17"/>
          <p:cNvSpPr/>
          <p:nvPr/>
        </p:nvSpPr>
        <p:spPr>
          <a:xfrm>
            <a:off x="8521785" y="2882124"/>
            <a:ext cx="9315214" cy="2688283"/>
          </a:xfrm>
          <a:custGeom>
            <a:avLst/>
            <a:gdLst/>
            <a:ahLst/>
            <a:cxnLst/>
            <a:rect l="l" t="t" r="r" b="b"/>
            <a:pathLst>
              <a:path w="9315214" h="2688283">
                <a:moveTo>
                  <a:pt x="0" y="0"/>
                </a:moveTo>
                <a:lnTo>
                  <a:pt x="9315214" y="0"/>
                </a:lnTo>
                <a:lnTo>
                  <a:pt x="9315214" y="2688284"/>
                </a:lnTo>
                <a:lnTo>
                  <a:pt x="0" y="26882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44349" y="6044165"/>
            <a:ext cx="7192650" cy="4242835"/>
          </a:xfrm>
          <a:custGeom>
            <a:avLst/>
            <a:gdLst/>
            <a:ahLst/>
            <a:cxnLst/>
            <a:rect l="l" t="t" r="r" b="b"/>
            <a:pathLst>
              <a:path w="7192650" h="4242835">
                <a:moveTo>
                  <a:pt x="0" y="0"/>
                </a:moveTo>
                <a:lnTo>
                  <a:pt x="7192650" y="0"/>
                </a:lnTo>
                <a:lnTo>
                  <a:pt x="7192650" y="4242835"/>
                </a:lnTo>
                <a:lnTo>
                  <a:pt x="0" y="42428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416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17854" y="1146035"/>
            <a:ext cx="10344789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Q3. What are top 3 values of total invoice?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8716" y="5344025"/>
            <a:ext cx="10473803" cy="2474273"/>
          </a:xfrm>
          <a:custGeom>
            <a:avLst/>
            <a:gdLst/>
            <a:ahLst/>
            <a:cxnLst/>
            <a:rect l="l" t="t" r="r" b="b"/>
            <a:pathLst>
              <a:path w="10473803" h="2474273">
                <a:moveTo>
                  <a:pt x="0" y="0"/>
                </a:moveTo>
                <a:lnTo>
                  <a:pt x="10473803" y="0"/>
                </a:lnTo>
                <a:lnTo>
                  <a:pt x="10473803" y="2474273"/>
                </a:lnTo>
                <a:lnTo>
                  <a:pt x="0" y="2474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72768" y="4782050"/>
            <a:ext cx="6312273" cy="5425302"/>
          </a:xfrm>
          <a:custGeom>
            <a:avLst/>
            <a:gdLst/>
            <a:ahLst/>
            <a:cxnLst/>
            <a:rect l="l" t="t" r="r" b="b"/>
            <a:pathLst>
              <a:path w="6312273" h="5425302">
                <a:moveTo>
                  <a:pt x="0" y="0"/>
                </a:moveTo>
                <a:lnTo>
                  <a:pt x="6312272" y="0"/>
                </a:lnTo>
                <a:lnTo>
                  <a:pt x="6312272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1240147"/>
            <a:ext cx="16661857" cy="354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2"/>
              </a:lnSpc>
            </a:pPr>
            <a:r>
              <a:rPr lang="en-US" sz="40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Q4. Which city has the best customers? We would like to throw a promotional Music Festival in the city we made the most money. Write a query that returns one city that has the highest sum of invoice totals. Return both the city name &amp; sum of all invoice totals?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788797" y="1028700"/>
            <a:ext cx="5238964" cy="4960910"/>
            <a:chOff x="0" y="0"/>
            <a:chExt cx="6985285" cy="661454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14886" r="14886"/>
            <a:stretch>
              <a:fillRect/>
            </a:stretch>
          </p:blipFill>
          <p:spPr>
            <a:xfrm>
              <a:off x="0" y="0"/>
              <a:ext cx="6985285" cy="6614546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342301" y="4957443"/>
            <a:ext cx="13654035" cy="1896028"/>
          </a:xfrm>
          <a:custGeom>
            <a:avLst/>
            <a:gdLst/>
            <a:ahLst/>
            <a:cxnLst/>
            <a:rect l="l" t="t" r="r" b="b"/>
            <a:pathLst>
              <a:path w="13654035" h="1896028">
                <a:moveTo>
                  <a:pt x="0" y="0"/>
                </a:moveTo>
                <a:lnTo>
                  <a:pt x="13654035" y="0"/>
                </a:lnTo>
                <a:lnTo>
                  <a:pt x="13654035" y="1896028"/>
                </a:lnTo>
                <a:lnTo>
                  <a:pt x="0" y="1896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40477" y="7739296"/>
            <a:ext cx="11974478" cy="1459273"/>
          </a:xfrm>
          <a:custGeom>
            <a:avLst/>
            <a:gdLst/>
            <a:ahLst/>
            <a:cxnLst/>
            <a:rect l="l" t="t" r="r" b="b"/>
            <a:pathLst>
              <a:path w="11974478" h="1459273">
                <a:moveTo>
                  <a:pt x="0" y="0"/>
                </a:moveTo>
                <a:lnTo>
                  <a:pt x="11974479" y="0"/>
                </a:lnTo>
                <a:lnTo>
                  <a:pt x="11974479" y="1459273"/>
                </a:lnTo>
                <a:lnTo>
                  <a:pt x="0" y="1459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99" t="-7196" b="-719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1240147"/>
            <a:ext cx="12431666" cy="28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2"/>
              </a:lnSpc>
            </a:pPr>
            <a:r>
              <a:rPr lang="en-US" sz="40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Q5. Who is the best customer? The customer who has spent the most money will be declared the best customer. Write a query that returns the person who has spent the most money?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8461" y="3358850"/>
            <a:ext cx="11064307" cy="4124384"/>
          </a:xfrm>
          <a:custGeom>
            <a:avLst/>
            <a:gdLst/>
            <a:ahLst/>
            <a:cxnLst/>
            <a:rect l="l" t="t" r="r" b="b"/>
            <a:pathLst>
              <a:path w="11064307" h="4124384">
                <a:moveTo>
                  <a:pt x="0" y="0"/>
                </a:moveTo>
                <a:lnTo>
                  <a:pt x="11064307" y="0"/>
                </a:lnTo>
                <a:lnTo>
                  <a:pt x="11064307" y="4124384"/>
                </a:lnTo>
                <a:lnTo>
                  <a:pt x="0" y="4124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" r="-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79727" y="4802711"/>
            <a:ext cx="8548034" cy="5484289"/>
          </a:xfrm>
          <a:custGeom>
            <a:avLst/>
            <a:gdLst/>
            <a:ahLst/>
            <a:cxnLst/>
            <a:rect l="l" t="t" r="r" b="b"/>
            <a:pathLst>
              <a:path w="8548034" h="5484289">
                <a:moveTo>
                  <a:pt x="0" y="0"/>
                </a:moveTo>
                <a:lnTo>
                  <a:pt x="8548034" y="0"/>
                </a:lnTo>
                <a:lnTo>
                  <a:pt x="8548034" y="5484289"/>
                </a:lnTo>
                <a:lnTo>
                  <a:pt x="0" y="5484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" r="-656" b="-98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1240147"/>
            <a:ext cx="18027761" cy="21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2"/>
              </a:lnSpc>
            </a:pPr>
            <a:r>
              <a:rPr lang="en-US" sz="40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Q6. Write query to return the email, first name, last name, &amp; Genre of all Rock Music listeners. Return your list ordered alphabetically by email starting with A?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23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0674" y="0"/>
            <a:ext cx="3018626" cy="1028700"/>
            <a:chOff x="0" y="0"/>
            <a:chExt cx="425492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92" cy="145001"/>
            </a:xfrm>
            <a:custGeom>
              <a:avLst/>
              <a:gdLst/>
              <a:ahLst/>
              <a:cxnLst/>
              <a:rect l="l" t="t" r="r" b="b"/>
              <a:pathLst>
                <a:path w="425492" h="145001">
                  <a:moveTo>
                    <a:pt x="0" y="0"/>
                  </a:moveTo>
                  <a:lnTo>
                    <a:pt x="425492" y="0"/>
                  </a:lnTo>
                  <a:lnTo>
                    <a:pt x="42549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92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12967636" cy="1028700"/>
            <a:chOff x="0" y="0"/>
            <a:chExt cx="1827860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860" cy="145001"/>
            </a:xfrm>
            <a:custGeom>
              <a:avLst/>
              <a:gdLst/>
              <a:ahLst/>
              <a:cxnLst/>
              <a:rect l="l" t="t" r="r" b="b"/>
              <a:pathLst>
                <a:path w="1827860" h="145001">
                  <a:moveTo>
                    <a:pt x="0" y="0"/>
                  </a:moveTo>
                  <a:lnTo>
                    <a:pt x="1827860" y="0"/>
                  </a:lnTo>
                  <a:lnTo>
                    <a:pt x="1827860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7860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7761" y="8470101"/>
            <a:ext cx="269764" cy="788199"/>
            <a:chOff x="0" y="0"/>
            <a:chExt cx="213147" cy="62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47" cy="622774"/>
            </a:xfrm>
            <a:custGeom>
              <a:avLst/>
              <a:gdLst/>
              <a:ahLst/>
              <a:cxnLst/>
              <a:rect l="l" t="t" r="r" b="b"/>
              <a:pathLst>
                <a:path w="213147" h="622774">
                  <a:moveTo>
                    <a:pt x="0" y="0"/>
                  </a:moveTo>
                  <a:lnTo>
                    <a:pt x="213147" y="0"/>
                  </a:lnTo>
                  <a:lnTo>
                    <a:pt x="213147" y="622774"/>
                  </a:lnTo>
                  <a:lnTo>
                    <a:pt x="0" y="622774"/>
                  </a:lnTo>
                  <a:close/>
                </a:path>
              </a:pathLst>
            </a:custGeom>
            <a:gradFill rotWithShape="1">
              <a:gsLst>
                <a:gs pos="0">
                  <a:srgbClr val="EBAA0F">
                    <a:alpha val="100000"/>
                  </a:srgbClr>
                </a:gs>
                <a:gs pos="100000">
                  <a:srgbClr val="3726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3147" cy="67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02135" y="341167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45" y="268380"/>
            <a:ext cx="527215" cy="491941"/>
          </a:xfrm>
          <a:custGeom>
            <a:avLst/>
            <a:gdLst/>
            <a:ahLst/>
            <a:cxnLst/>
            <a:rect l="l" t="t" r="r" b="b"/>
            <a:pathLst>
              <a:path w="527215" h="491941">
                <a:moveTo>
                  <a:pt x="0" y="0"/>
                </a:moveTo>
                <a:lnTo>
                  <a:pt x="527216" y="0"/>
                </a:lnTo>
                <a:lnTo>
                  <a:pt x="527216" y="491940"/>
                </a:lnTo>
                <a:lnTo>
                  <a:pt x="0" y="4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975318" y="1028700"/>
            <a:ext cx="3175402" cy="3417271"/>
            <a:chOff x="0" y="0"/>
            <a:chExt cx="4233870" cy="455636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18871" r="18871"/>
            <a:stretch>
              <a:fillRect/>
            </a:stretch>
          </p:blipFill>
          <p:spPr>
            <a:xfrm>
              <a:off x="0" y="0"/>
              <a:ext cx="4233870" cy="4556362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282288" y="3650261"/>
            <a:ext cx="12638609" cy="3116171"/>
          </a:xfrm>
          <a:custGeom>
            <a:avLst/>
            <a:gdLst/>
            <a:ahLst/>
            <a:cxnLst/>
            <a:rect l="l" t="t" r="r" b="b"/>
            <a:pathLst>
              <a:path w="12638609" h="3116171">
                <a:moveTo>
                  <a:pt x="0" y="0"/>
                </a:moveTo>
                <a:lnTo>
                  <a:pt x="12638608" y="0"/>
                </a:lnTo>
                <a:lnTo>
                  <a:pt x="12638608" y="3116170"/>
                </a:lnTo>
                <a:lnTo>
                  <a:pt x="0" y="3116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678214" y="4622517"/>
            <a:ext cx="9619311" cy="5438273"/>
          </a:xfrm>
          <a:custGeom>
            <a:avLst/>
            <a:gdLst/>
            <a:ahLst/>
            <a:cxnLst/>
            <a:rect l="l" t="t" r="r" b="b"/>
            <a:pathLst>
              <a:path w="9619311" h="5438273">
                <a:moveTo>
                  <a:pt x="0" y="0"/>
                </a:moveTo>
                <a:lnTo>
                  <a:pt x="9619311" y="0"/>
                </a:lnTo>
                <a:lnTo>
                  <a:pt x="9619311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369740" y="368020"/>
            <a:ext cx="1521021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31666" y="368020"/>
            <a:ext cx="9784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2519" y="368020"/>
            <a:ext cx="1060497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64113" y="368020"/>
            <a:ext cx="951705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17854" y="368020"/>
            <a:ext cx="80976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0477" y="179930"/>
            <a:ext cx="537204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Store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1249672"/>
            <a:ext cx="14643259" cy="200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sz="3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Q7. Let's invite the artists who have written the most rock music in our dataset. Write a query that returns the Artist name and total track count of the top 10 rock bands?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453</Words>
  <Application>Microsoft Office PowerPoint</Application>
  <PresentationFormat>Custom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Canva Sans Bold</vt:lpstr>
      <vt:lpstr>Horizon</vt:lpstr>
      <vt:lpstr>Arial</vt:lpstr>
      <vt:lpstr>Canva Sans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Black Grunge Music Presentation</dc:title>
  <dc:creator>Lenovo</dc:creator>
  <cp:lastModifiedBy>ABHIJEET RANJAN</cp:lastModifiedBy>
  <cp:revision>2</cp:revision>
  <dcterms:created xsi:type="dcterms:W3CDTF">2006-08-16T00:00:00Z</dcterms:created>
  <dcterms:modified xsi:type="dcterms:W3CDTF">2025-02-07T15:35:10Z</dcterms:modified>
  <dc:identifier>DAGeblqDk1o</dc:identifier>
</cp:coreProperties>
</file>